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EAD1-97BE-428E-8D12-CEBA0D75B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EC4BB-E666-42DD-BDDB-6B97048D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1FB6-FDFF-4A6B-AB2B-D45DC25A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0F56-A5A0-4312-86EE-43739459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3D9C9-83C6-4A1D-8FC9-319CEF97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9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D9BB0-621B-4ACE-99A0-EFF7CAAB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EAD2B-BEC2-41AF-BF63-70B34BE86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DD89D-BCF9-41F3-A27B-6B924CE09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46B2-4B96-4FF0-97D7-BC020F29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3E70F-80B2-491A-A119-87445BF7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5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18DD0-72C6-4EE7-A359-17E854BC4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52309-B8A2-4D12-8DB1-DCBBA6EF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7B06C-AFA0-4D60-8C5C-313D552B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17F7-2D03-4035-B19F-D22D5C2E5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5CC44-BDC7-4FE8-97AC-FAEA009D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737B-68E3-4789-8C50-0D2D268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76BF8-D3F2-4E2C-9782-2AFEC08C2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996A5-BB1F-4CC0-B048-3E6F9641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0F79F-CD5E-42E4-9CBB-30B979DA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B894-A68F-4184-84AD-E9D08627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6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A3C3-D7D4-4FE7-946A-54CE7631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B155E-AE48-4E40-81CD-7CCD35CDF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897D6-7413-4807-9B7A-D6B7C257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03F9-ADE2-4174-AB65-60AAD3F5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EE053-94CE-4A71-B833-81FE4440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94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7DCE-2591-418B-919C-5EF60A39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AD7A9-C8D7-4E9D-AE3D-1D8126AD75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3BBC8-4C08-487B-B522-5B8BEA84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26D59-0EF5-4152-A956-1A795681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1DE3F-E6C8-47B4-9C9C-B9F2F21C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9D337-CFFA-4070-8B42-DFB659DC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9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CD7F-BC75-46A9-98DA-1942D817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869D9-AFF9-422A-9BCA-E609E974B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AEE08-49D0-4DFB-852D-300EA9744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5B50F-C823-475A-8A34-61DDB180A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8E569-54F7-480B-B14E-9DA407918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AAC260-22CB-4A35-812C-397085E7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772A8-EE22-415C-8573-91D55DB3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CBEF19-2F19-4F95-8FDD-B2A63A08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7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C77B-95E2-4B73-B546-4C1EC582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19C19-3F32-4299-BCE7-9CD0AFEA1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E4BAF-5E9F-4675-85B3-614EA9FD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C7DED-67E1-4BD3-8C36-04DB51F5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52F39-442C-491C-9170-27E4D9D4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358582-6C4C-4643-890C-A633210D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1A05A-9062-4FC2-85C8-45A449C8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21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2EF2-7CC8-4FA5-BFB1-BEFAA807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11111-8FC0-4A4D-97CA-36DC67DD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19EB4-1821-47DA-BCBF-330643B6D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2BBD4-B785-4527-B6C2-400434ED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18C7D-8728-45FB-AFDA-99A02AF74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E7DAC-C43C-4A2E-AB3A-54AFCB33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4FF5-813C-4CBF-9E62-15B55FE4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7FEF3-5291-4BD3-B0D4-2ED55FC8F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CC316-7117-4882-885D-233A7939C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641E-27FE-4B20-BE97-D858B18E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9497F-17B5-4063-A04D-6DD7270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81729-CF84-4718-B6D1-59A4D9F6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10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C34CF-B568-45C3-BA98-52C06C89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874F9-9758-48FB-B6B4-4B1A7437E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02981-08AB-4D8A-AD23-B530AA1C7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E2F8-BBB7-4211-856B-00F0DF37CD8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21646-9A2C-4686-8117-9DA3191B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7A25D-61A6-4F9B-8C4B-597938958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82B-07DD-4CE0-A0BA-E9A45BFAB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7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Informal Soil Moisture Measurement Tests</a:t>
            </a:r>
          </a:p>
        </p:txBody>
      </p:sp>
      <p:pic>
        <p:nvPicPr>
          <p:cNvPr id="5" name="Picture 4" descr="A picture containing tree, concrete, cement, dirty&#10;&#10;Description automatically generated">
            <a:extLst>
              <a:ext uri="{FF2B5EF4-FFF2-40B4-BE49-F238E27FC236}">
                <a16:creationId xmlns:a16="http://schemas.microsoft.com/office/drawing/2014/main" id="{12C55EBD-904B-4EF1-9438-E8DBEDD69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59090" y="2391786"/>
            <a:ext cx="4815191" cy="3611393"/>
          </a:xfrm>
          <a:prstGeom prst="rect">
            <a:avLst/>
          </a:prstGeom>
        </p:spPr>
      </p:pic>
      <p:pic>
        <p:nvPicPr>
          <p:cNvPr id="9" name="Picture 8" descr="A picture containing tree, concrete, cement, dirty&#10;&#10;Description automatically generated">
            <a:extLst>
              <a:ext uri="{FF2B5EF4-FFF2-40B4-BE49-F238E27FC236}">
                <a16:creationId xmlns:a16="http://schemas.microsoft.com/office/drawing/2014/main" id="{9FC64704-8862-4D40-8B3A-843667EEE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8405" y="2396647"/>
            <a:ext cx="4815191" cy="3611393"/>
          </a:xfrm>
          <a:prstGeom prst="rect">
            <a:avLst/>
          </a:prstGeom>
        </p:spPr>
      </p:pic>
      <p:pic>
        <p:nvPicPr>
          <p:cNvPr id="11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CDF60DE-29D8-4A8E-B9B6-FE8C5CBCD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2281" y="2391786"/>
            <a:ext cx="4815191" cy="361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7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in air – 2.6V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FA99CF-CEE0-438B-B42F-C79E22C0E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76476"/>
            <a:ext cx="11430000" cy="5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0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in soil, no added water – 2.0V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3CAC0FF-87DA-415C-A279-FFEA3CDB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63828"/>
            <a:ext cx="11430000" cy="5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56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in soil, 150ml water – 1.7V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B6988D-2BF1-4215-9A81-7274F432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58485"/>
            <a:ext cx="11430000" cy="5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1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in soil, 300ml water – 1.64V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702A659-9E77-4426-9420-F83BE646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9277"/>
            <a:ext cx="11430000" cy="5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8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in just water – 1.7V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8DE4019-252D-4CFF-95B6-F028FD134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9033"/>
            <a:ext cx="11430000" cy="543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Measurement after baking – 2.4V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D26635-012D-4FFF-BAC3-3DE3E09C4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66" y="1325563"/>
            <a:ext cx="9099068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8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1ED-CFE1-4FC6-8962-6299F81B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Side by side – pre vs. post bake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F075B-FCBE-4190-A532-13D73B779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25563"/>
            <a:ext cx="5715000" cy="5205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3D204-BB8F-4AED-AE86-6EE6AFBA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209507"/>
            <a:ext cx="4896739" cy="53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3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F8E7-6900-45CB-9417-76BDA831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281D-64DA-4338-8A00-09C7CEB7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772"/>
            <a:ext cx="10515600" cy="4351338"/>
          </a:xfrm>
        </p:spPr>
        <p:txBody>
          <a:bodyPr/>
          <a:lstStyle/>
          <a:p>
            <a:r>
              <a:rPr lang="en-US" dirty="0"/>
              <a:t>Next week:</a:t>
            </a:r>
          </a:p>
          <a:p>
            <a:pPr lvl="1"/>
            <a:r>
              <a:rPr lang="en-US" dirty="0"/>
              <a:t>Program in Wi-Fi sensor network</a:t>
            </a:r>
          </a:p>
          <a:p>
            <a:pPr lvl="1"/>
            <a:r>
              <a:rPr lang="en-US" dirty="0"/>
              <a:t>Develop calibration procedure</a:t>
            </a:r>
          </a:p>
          <a:p>
            <a:r>
              <a:rPr lang="en-US" dirty="0"/>
              <a:t>Question: will we have some kind of router out in the field? </a:t>
            </a:r>
          </a:p>
          <a:p>
            <a:pPr lvl="1"/>
            <a:r>
              <a:rPr lang="en-US" dirty="0"/>
              <a:t>Will one pod act as the server, and if so, will storage space for data be an issue?</a:t>
            </a:r>
          </a:p>
          <a:p>
            <a:pPr lvl="1"/>
            <a:r>
              <a:rPr lang="en-US" dirty="0"/>
              <a:t>Will we just put a laptop out there?</a:t>
            </a:r>
          </a:p>
          <a:p>
            <a:pPr lvl="1"/>
            <a:r>
              <a:rPr lang="en-US" dirty="0"/>
              <a:t>Decision made: funnel data to a </a:t>
            </a:r>
            <a:r>
              <a:rPr lang="en-US" dirty="0" err="1"/>
              <a:t>Thingspeak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59378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120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Informal Soil Moisture Measurement Tests</vt:lpstr>
      <vt:lpstr>Measurement in air – 2.6V</vt:lpstr>
      <vt:lpstr>Measurement in soil, no added water – 2.0V</vt:lpstr>
      <vt:lpstr>Measurement in soil, 150ml water – 1.7V</vt:lpstr>
      <vt:lpstr>Measurement in soil, 300ml water – 1.64V</vt:lpstr>
      <vt:lpstr>Measurement in just water – 1.7V</vt:lpstr>
      <vt:lpstr>Measurement after baking – 2.4V</vt:lpstr>
      <vt:lpstr>Side by side – pre vs. post bake</vt:lpstr>
      <vt:lpstr>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Katrina Davis (Student)</dc:creator>
  <cp:lastModifiedBy>Katrina Davis (Student)</cp:lastModifiedBy>
  <cp:revision>23</cp:revision>
  <dcterms:created xsi:type="dcterms:W3CDTF">2021-07-16T16:56:33Z</dcterms:created>
  <dcterms:modified xsi:type="dcterms:W3CDTF">2021-07-16T23:02:06Z</dcterms:modified>
</cp:coreProperties>
</file>